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4"/>
    <p:restoredTop sz="95903"/>
  </p:normalViewPr>
  <p:slideViewPr>
    <p:cSldViewPr snapToGrid="0" snapToObjects="1">
      <p:cViewPr>
        <p:scale>
          <a:sx n="127" d="100"/>
          <a:sy n="127" d="100"/>
        </p:scale>
        <p:origin x="192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6C74-70E0-8149-95AD-B4D7D44E4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965" y="1078983"/>
            <a:ext cx="8637073" cy="2541431"/>
          </a:xfrm>
        </p:spPr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79570-5DFD-D346-B6F5-A79B48F87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3966" y="1749374"/>
            <a:ext cx="8637072" cy="977621"/>
          </a:xfrm>
        </p:spPr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226561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5024-B049-704B-BE3F-8C276A37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Apache Airflow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7FE5F-FEA3-C344-A771-21C2F27C2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095" y="2290789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Platform to programming author, schedule and monitor workflows or data pipelines</a:t>
            </a:r>
          </a:p>
          <a:p>
            <a:r>
              <a:rPr lang="en-US" dirty="0"/>
              <a:t>Executing, scheduling, distributing tasks across worker nodes </a:t>
            </a:r>
          </a:p>
          <a:p>
            <a:r>
              <a:rPr lang="en-US" dirty="0"/>
              <a:t>Framework to define task and dependencies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010DD-BE07-EE4C-9DD7-E1B04F5A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9640" y="2968203"/>
            <a:ext cx="4960443" cy="2095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82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0A43-D37F-AF49-9BE7-1CF7E129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3CFF-6D76-EC47-B6C1-98E3BED0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tasks</a:t>
            </a:r>
          </a:p>
          <a:p>
            <a:r>
              <a:rPr lang="en-US" dirty="0"/>
              <a:t>Trigger by event or scheduled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5FAB2-5D81-7441-B11C-DF36C4F3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94" y="3443807"/>
            <a:ext cx="8016212" cy="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7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EA98-3E65-7749-AEEA-CF42ED36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1E4C-3D86-6341-A8CA-0E6A1E0C5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200589"/>
            <a:ext cx="5099946" cy="3265756"/>
          </a:xfrm>
        </p:spPr>
        <p:txBody>
          <a:bodyPr/>
          <a:lstStyle/>
          <a:p>
            <a:r>
              <a:rPr lang="en-US" dirty="0"/>
              <a:t>Directed Acyclic Graph</a:t>
            </a:r>
          </a:p>
          <a:p>
            <a:r>
              <a:rPr lang="en-US" dirty="0"/>
              <a:t>A collection of all the tasks, organized in a way that reflects their relationships and dependencies.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6FE2E-7E25-4541-812F-F2BA510F2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86" y="2744332"/>
            <a:ext cx="3325415" cy="19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CDBB-3CAF-1E43-9214-E0513763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Scheduler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B9-337F-7144-998C-2132FD0F4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Failure</a:t>
            </a:r>
          </a:p>
          <a:p>
            <a:pPr lvl="1"/>
            <a:r>
              <a:rPr lang="en-US" dirty="0"/>
              <a:t> Retry if failure happens (how often)</a:t>
            </a:r>
          </a:p>
          <a:p>
            <a:r>
              <a:rPr lang="en-US" dirty="0"/>
              <a:t>Monitoring</a:t>
            </a:r>
          </a:p>
          <a:p>
            <a:pPr lvl="1"/>
            <a:r>
              <a:rPr lang="en-US" dirty="0"/>
              <a:t> Status</a:t>
            </a:r>
          </a:p>
          <a:p>
            <a:r>
              <a:rPr lang="en-US" dirty="0"/>
              <a:t>Dependencies</a:t>
            </a:r>
          </a:p>
          <a:p>
            <a:pPr lvl="1"/>
            <a:r>
              <a:rPr lang="en-US" dirty="0"/>
              <a:t>Data Dependencies</a:t>
            </a:r>
          </a:p>
          <a:p>
            <a:pPr lvl="1"/>
            <a:r>
              <a:rPr lang="en-US" dirty="0"/>
              <a:t>Execution Dependencies</a:t>
            </a:r>
          </a:p>
          <a:p>
            <a:r>
              <a:rPr lang="en-US" dirty="0"/>
              <a:t>Deployment</a:t>
            </a:r>
          </a:p>
          <a:p>
            <a:pPr lvl="1"/>
            <a:r>
              <a:rPr lang="en-US" dirty="0"/>
              <a:t> New changes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381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90</Words>
  <Application>Microsoft Macintosh PowerPoint</Application>
  <PresentationFormat>Widescreen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Gallery</vt:lpstr>
      <vt:lpstr>BIG DATA</vt:lpstr>
      <vt:lpstr>Apache Airflow</vt:lpstr>
      <vt:lpstr>Workflow</vt:lpstr>
      <vt:lpstr>Dag</vt:lpstr>
      <vt:lpstr>Why Scheduler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Rahib Amin</dc:creator>
  <cp:lastModifiedBy>Rahib Amin</cp:lastModifiedBy>
  <cp:revision>5</cp:revision>
  <dcterms:created xsi:type="dcterms:W3CDTF">2020-03-18T02:01:40Z</dcterms:created>
  <dcterms:modified xsi:type="dcterms:W3CDTF">2020-03-18T02:49:13Z</dcterms:modified>
</cp:coreProperties>
</file>